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  <p:sldId id="274" r:id="rId5"/>
    <p:sldId id="278" r:id="rId6"/>
    <p:sldId id="279" r:id="rId7"/>
    <p:sldId id="271" r:id="rId8"/>
    <p:sldId id="272" r:id="rId9"/>
    <p:sldId id="285" r:id="rId10"/>
    <p:sldId id="275" r:id="rId11"/>
    <p:sldId id="276" r:id="rId12"/>
    <p:sldId id="270" r:id="rId13"/>
    <p:sldId id="282" r:id="rId14"/>
    <p:sldId id="283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>
        <p:scale>
          <a:sx n="81" d="100"/>
          <a:sy n="81" d="100"/>
        </p:scale>
        <p:origin x="-103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3/26/14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imgres?hl=en&amp;tbo=d&amp;rls=com.microsoft:en-us:IE-SearchBox&amp;rlz=1I7GZHY_en&amp;biw=1152&amp;bih=640&amp;tbm=isch&amp;tbnid=KWPY1T5yXX2TuM:&amp;imgrefurl=http://kindinformatique.com/pieces/clavier-souris.html&amp;docid=hFJJ2l-9VNXH4M&amp;imgurl=http://kindinformatique.com/media/catalog/category/clavier.jpg&amp;w=1280&amp;h=659&amp;ei=Vi0IUc6CM4SB0QGlrYHgCQ&amp;zoom=1&amp;iact=rc&amp;sig=100606486008994870354&amp;page=1&amp;tbnh=143&amp;tbnw=278&amp;start=0&amp;ndsp=13&amp;ved=1t:429,r:2,s:0,i:88&amp;tx=111&amp;ty=76" TargetMode="External"/><Relationship Id="rId3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 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3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smtClean="0">
                <a:latin typeface="Arial Rounded MT Bold" pitchFamily="34" charset="0"/>
              </a:rPr>
              <a:t> </a:t>
            </a:r>
            <a:r>
              <a:rPr lang="en-US" b="0" smtClean="0">
                <a:latin typeface="Arial Rounded MT Bold" pitchFamily="34" charset="0"/>
              </a:rPr>
              <a:t>4</a:t>
            </a:r>
            <a:endParaRPr lang="en-US" b="0" dirty="0" smtClean="0">
              <a:latin typeface="Arial Rounded MT Bold" pitchFamily="34" charset="0"/>
            </a:endParaRP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r>
              <a:rPr lang="en-US" sz="2400" b="0" i="1" dirty="0" smtClean="0">
                <a:latin typeface="Arial Rounded MT Bold" pitchFamily="34" charset="0"/>
              </a:rPr>
              <a:t> et </a:t>
            </a:r>
            <a:r>
              <a:rPr lang="en-US" sz="2400" b="0" i="1" dirty="0" err="1" smtClean="0">
                <a:latin typeface="Arial Rounded MT Bold" pitchFamily="34" charset="0"/>
              </a:rPr>
              <a:t>vous</a:t>
            </a:r>
            <a:r>
              <a:rPr lang="en-US" sz="2400" b="0" i="1" dirty="0" smtClean="0">
                <a:latin typeface="Arial Rounded MT Bold" pitchFamily="34" charset="0"/>
              </a:rPr>
              <a:t>!</a:t>
            </a: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err="1" smtClean="0">
                <a:latin typeface="Arial Rounded MT Bold" pitchFamily="34" charset="0"/>
              </a:rPr>
              <a:t>Leçon</a:t>
            </a:r>
            <a:r>
              <a:rPr lang="en-US" sz="2800" b="0" dirty="0" smtClean="0">
                <a:latin typeface="Arial Rounded MT Bold" pitchFamily="34" charset="0"/>
              </a:rPr>
              <a:t> A</a:t>
            </a:r>
          </a:p>
          <a:p>
            <a:r>
              <a:rPr lang="en-US" sz="2800" b="0" i="1" dirty="0" err="1" smtClean="0">
                <a:latin typeface="Arial Rounded MT Bold" pitchFamily="34" charset="0"/>
              </a:rPr>
              <a:t>L’ordinateur</a:t>
            </a:r>
            <a:endParaRPr lang="en-US" sz="2800" b="0" i="1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encrypted-tbn1.gstatic.com/images?q=tbn:ANd9GcRNWEyJJ11u18s03KIPNJpCYxI11T8mr1pdXuxktHXDAS0YyRfygA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-23813"/>
            <a:ext cx="8610600" cy="686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ction Button: Help 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encrypted-tbn0.gstatic.com/images?q=tbn:ANd9GcTFg4WJPqQobmsMR4PlxYAbbqabfS4TqqUTDYitUhTK21N5Qvr5-A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ction Button: Help 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g_hi" descr="https://encrypted-tbn1.gstatic.com/images?q=tbn:ANd9GcTh1cUAPiQ4cHGsYcZ9W4WPK7K6ang4JwgyBnIavMyCgh0Fwvrc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787940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Action Button: Help 4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Action Button: Help 4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Action Button: Help 4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Action Button: Help 4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Action Button: Help 4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Action Button: Help 4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Action Button: Help 4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Action Button: Help 5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Action Button: Help 5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Action Button: Help 5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Action Button: Help 5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Action Button: Help 5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Action Button: Help 5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Action Button: Help 5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Action Button: Help 5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Action Button: Help 5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Action Button: Help 5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Action Button: Help 6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Action Button: Help 6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Action Button: Help 6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Action Button: Help 6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Action Button: Help 6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Action Button: Help 6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Action Button: Help 6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Action Button: Help 6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Action Button: Help 6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Action Button: Help 6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Action Button: Help 7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Action Button: Help 7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Action Button: Help 7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Action Button: Help 7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Action Button: Help 7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Action Button: Help 7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Action Button: Help 7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Action Button: Help 7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2.gstatic.com/images?q=tbn:ANd9GcQV33lF_gkniQ4GoLGJldk6dnb5oUwoLJhPKaCZfRLEmTTpGOfx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-40433"/>
            <a:ext cx="7010400" cy="686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ction Button: Help 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3.gstatic.com/images?q=tbn:ANd9GcStvCLJy7lTceShEqD7I6Fgml_cLa-s1h537sI5UeVBNHwIs8sBbw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79" y="1143000"/>
            <a:ext cx="902368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AutoShape 4"/>
          <p:cNvSpPr>
            <a:spLocks noChangeAspect="1" noChangeArrowheads="1"/>
          </p:cNvSpPr>
          <p:nvPr/>
        </p:nvSpPr>
        <p:spPr bwMode="auto">
          <a:xfrm rot="1627007">
            <a:off x="5124085" y="3751618"/>
            <a:ext cx="1695217" cy="1159503"/>
          </a:xfrm>
          <a:prstGeom prst="leftArrow">
            <a:avLst>
              <a:gd name="adj1" fmla="val 50000"/>
              <a:gd name="adj2" fmla="val 3512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Action Button: Help 4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Vous allez travailler avec votre partenaire et un tableau, un feutre, et une gomme.</a:t>
            </a:r>
          </a:p>
          <a:p>
            <a:r>
              <a:rPr lang="fr-FR" sz="2800" dirty="0" smtClean="0"/>
              <a:t>Je vais vous montrer une périphérique de l’ordinateur.</a:t>
            </a:r>
          </a:p>
          <a:p>
            <a:r>
              <a:rPr lang="fr-FR" sz="2800" dirty="0" smtClean="0"/>
              <a:t>Mais l’image est cachée derrière des cases.</a:t>
            </a:r>
          </a:p>
          <a:p>
            <a:r>
              <a:rPr lang="fr-FR" sz="2800" dirty="0" smtClean="0"/>
              <a:t>Petit à petit, je vais dévoiler l’image.</a:t>
            </a:r>
          </a:p>
          <a:p>
            <a:r>
              <a:rPr lang="fr-FR" sz="2800" dirty="0" smtClean="0"/>
              <a:t>Premier groupe à donner le nom correcte de l’image, gagne un point.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g_hi" descr="https://encrypted-tbn2.gstatic.com/images?q=tbn:ANd9GcQTXa1Gua1FVAPlx8d2Ult0MoEDbl2y9TEH6UNaayWbFq0ep-T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0664" y="0"/>
            <a:ext cx="579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ction Button: Help 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3.gstatic.com/images?q=tbn:ANd9GcS75SY3Yl7g5UzsXMnzD_03QMt3Ky2aenCB39bYPuyWoNxN9jx3jw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-11151"/>
            <a:ext cx="5562600" cy="6919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Action Button: Help 4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Action Button: Help 4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encrypted-tbn3.gstatic.com/images?q=tbn:ANd9GcTXmz1on9MpcXz85XJMhUv78N51D0sscBvjVKavs3mSuwJFzLaxt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g_hi" descr="https://encrypted-tbn0.gstatic.com/images?q=tbn:ANd9GcTvOBr8GAWLsH7JRUVx95Hg0ogahIP-YbJ-QdVuKcqZExtAgfG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7971"/>
            <a:ext cx="9144000" cy="653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encrypted-tbn3.gstatic.com/images?q=tbn:ANd9GcSfeNwEqhH_mSMBWeONmDl-yTCWRVurPUz08K2XRdgxxYGh5hMuJ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7010400" cy="689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3"/>
          <p:cNvSpPr>
            <a:spLocks noChangeAspect="1" noChangeArrowheads="1"/>
          </p:cNvSpPr>
          <p:nvPr/>
        </p:nvSpPr>
        <p:spPr bwMode="auto">
          <a:xfrm>
            <a:off x="5293033" y="1959089"/>
            <a:ext cx="2403167" cy="1837717"/>
          </a:xfrm>
          <a:prstGeom prst="leftArrow">
            <a:avLst>
              <a:gd name="adj1" fmla="val 50000"/>
              <a:gd name="adj2" fmla="val 3543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Action Button: Help 4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0"/>
            <a:ext cx="7315200" cy="6858000"/>
          </a:xfrm>
          <a:prstGeom prst="rect">
            <a:avLst/>
          </a:prstGeom>
        </p:spPr>
      </p:pic>
      <p:sp>
        <p:nvSpPr>
          <p:cNvPr id="4" name="Action Button: Help 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319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3.gstatic.com/images?q=tbn:ANd9GcS_eVmiE--JbjATrjvfQsYSyE1QcRHYAfptbG0yhDbk6mh-W8Tm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-32004"/>
            <a:ext cx="6705600" cy="68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ction Button: Help 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70</Words>
  <Application>Microsoft Macintosh PowerPoint</Application>
  <PresentationFormat>On-screen Show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Français 3</vt:lpstr>
      <vt:lpstr>Instructions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35</cp:revision>
  <dcterms:modified xsi:type="dcterms:W3CDTF">2014-03-26T19:35:52Z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